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29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2C820-FC54-4624-B6D4-43465B231E59}" type="datetimeFigureOut">
              <a:rPr lang="ru-RU" smtClean="0"/>
              <a:pPr/>
              <a:t>16.10.2018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C70BA0F8-0DD0-4837-9122-C5611773FE8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4987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2C820-FC54-4624-B6D4-43465B231E59}" type="datetimeFigureOut">
              <a:rPr lang="ru-RU" smtClean="0"/>
              <a:pPr/>
              <a:t>16.10.2018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70BA0F8-0DD0-4837-9122-C5611773FE8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6224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2C820-FC54-4624-B6D4-43465B231E59}" type="datetimeFigureOut">
              <a:rPr lang="ru-RU" smtClean="0"/>
              <a:pPr/>
              <a:t>16.10.2018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70BA0F8-0DD0-4837-9122-C5611773FE8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272195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2C820-FC54-4624-B6D4-43465B231E59}" type="datetimeFigureOut">
              <a:rPr lang="ru-RU" smtClean="0"/>
              <a:pPr/>
              <a:t>16.10.2018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70BA0F8-0DD0-4837-9122-C5611773FE8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55432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2C820-FC54-4624-B6D4-43465B231E59}" type="datetimeFigureOut">
              <a:rPr lang="ru-RU" smtClean="0"/>
              <a:pPr/>
              <a:t>16.10.2018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70BA0F8-0DD0-4837-9122-C5611773FE8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486123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2C820-FC54-4624-B6D4-43465B231E59}" type="datetimeFigureOut">
              <a:rPr lang="ru-RU" smtClean="0"/>
              <a:pPr/>
              <a:t>16.10.2018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70BA0F8-0DD0-4837-9122-C5611773FE8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06041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2C820-FC54-4624-B6D4-43465B231E59}" type="datetimeFigureOut">
              <a:rPr lang="ru-RU" smtClean="0"/>
              <a:pPr/>
              <a:t>16.10.2018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BA0F8-0DD0-4837-9122-C5611773FE8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65093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2C820-FC54-4624-B6D4-43465B231E59}" type="datetimeFigureOut">
              <a:rPr lang="ru-RU" smtClean="0"/>
              <a:pPr/>
              <a:t>16.10.2018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BA0F8-0DD0-4837-9122-C5611773FE8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4186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2C820-FC54-4624-B6D4-43465B231E59}" type="datetimeFigureOut">
              <a:rPr lang="ru-RU" smtClean="0"/>
              <a:pPr/>
              <a:t>16.10.2018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BA0F8-0DD0-4837-9122-C5611773FE8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4601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2C820-FC54-4624-B6D4-43465B231E59}" type="datetimeFigureOut">
              <a:rPr lang="ru-RU" smtClean="0"/>
              <a:pPr/>
              <a:t>16.10.2018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70BA0F8-0DD0-4837-9122-C5611773FE8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3893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2C820-FC54-4624-B6D4-43465B231E59}" type="datetimeFigureOut">
              <a:rPr lang="ru-RU" smtClean="0"/>
              <a:pPr/>
              <a:t>16.10.2018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70BA0F8-0DD0-4837-9122-C5611773FE8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9802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2C820-FC54-4624-B6D4-43465B231E59}" type="datetimeFigureOut">
              <a:rPr lang="ru-RU" smtClean="0"/>
              <a:pPr/>
              <a:t>16.10.2018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70BA0F8-0DD0-4837-9122-C5611773FE8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1523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2C820-FC54-4624-B6D4-43465B231E59}" type="datetimeFigureOut">
              <a:rPr lang="ru-RU" smtClean="0"/>
              <a:pPr/>
              <a:t>16.10.2018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BA0F8-0DD0-4837-9122-C5611773FE8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768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2C820-FC54-4624-B6D4-43465B231E59}" type="datetimeFigureOut">
              <a:rPr lang="ru-RU" smtClean="0"/>
              <a:pPr/>
              <a:t>16.10.2018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BA0F8-0DD0-4837-9122-C5611773FE8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9060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2C820-FC54-4624-B6D4-43465B231E59}" type="datetimeFigureOut">
              <a:rPr lang="ru-RU" smtClean="0"/>
              <a:pPr/>
              <a:t>16.10.2018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BA0F8-0DD0-4837-9122-C5611773FE8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1749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2C820-FC54-4624-B6D4-43465B231E59}" type="datetimeFigureOut">
              <a:rPr lang="ru-RU" smtClean="0"/>
              <a:pPr/>
              <a:t>16.10.2018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70BA0F8-0DD0-4837-9122-C5611773FE8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6133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82C820-FC54-4624-B6D4-43465B231E59}" type="datetimeFigureOut">
              <a:rPr lang="ru-RU" smtClean="0"/>
              <a:pPr/>
              <a:t>16.10.2018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70BA0F8-0DD0-4837-9122-C5611773FE8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3521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  <p:sldLayoutId id="2147483750" r:id="rId13"/>
    <p:sldLayoutId id="2147483751" r:id="rId14"/>
    <p:sldLayoutId id="2147483752" r:id="rId15"/>
    <p:sldLayoutId id="214748375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785794"/>
            <a:ext cx="8305800" cy="3057766"/>
          </a:xfrm>
        </p:spPr>
        <p:txBody>
          <a:bodyPr>
            <a:normAutofit fontScale="90000"/>
          </a:bodyPr>
          <a:lstStyle/>
          <a:p>
            <a:pPr algn="ctr"/>
            <a:r>
              <a:rPr sz="7200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sz="72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sz="7200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sz="72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sz="7200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sz="72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sz="8000" dirty="0" smtClean="0">
                <a:solidFill>
                  <a:srgbClr val="00B050"/>
                </a:solidFill>
              </a:rPr>
              <a:t>Поощрение и наказание в </a:t>
            </a:r>
            <a:r>
              <a:rPr lang="ru-RU" sz="8000" dirty="0" smtClean="0">
                <a:solidFill>
                  <a:srgbClr val="00B050"/>
                </a:solidFill>
              </a:rPr>
              <a:t>семье</a:t>
            </a:r>
            <a:endParaRPr lang="ru-RU" sz="8000" dirty="0">
              <a:solidFill>
                <a:srgbClr val="00B050"/>
              </a:solidFill>
            </a:endParaRPr>
          </a:p>
        </p:txBody>
      </p:sp>
      <p:sp>
        <p:nvSpPr>
          <p:cNvPr id="4" name="Багетная рамка 3"/>
          <p:cNvSpPr/>
          <p:nvPr/>
        </p:nvSpPr>
        <p:spPr>
          <a:xfrm>
            <a:off x="2786050" y="6143620"/>
            <a:ext cx="3571900" cy="714380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Prezentacii.com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827584" y="897687"/>
            <a:ext cx="7704856" cy="449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                                   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>
              <a:solidFill>
                <a:srgbClr val="FF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Наказание 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это причинение вреда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                                   причиняющему  вред.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                                   Похвала 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педагогический домкрат.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В. Кротов.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500034" y="214290"/>
            <a:ext cx="7858180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b="1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Цели собрания: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4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Обсудить с родителями проблему поощрения и наказания ребёнка в семье.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Формировать у родителей культуру поощрения ребёнка в семье.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Убедить родителей во вреде насилия над детьми.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Обсудить пути, средства и приёмы построения взаимоотношений с детьми в семье.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500034" y="0"/>
            <a:ext cx="8286808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sng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Законы </a:t>
            </a:r>
            <a:r>
              <a:rPr kumimoji="0" lang="ru-RU" sz="3600" b="0" i="0" u="sng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детской </a:t>
            </a:r>
            <a:r>
              <a:rPr kumimoji="0" lang="ru-RU" sz="3600" b="0" i="0" u="sng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психики</a:t>
            </a:r>
            <a:endParaRPr kumimoji="0" lang="en-US" sz="3600" b="0" i="0" u="sng" strike="noStrike" cap="none" normalizeH="0" baseline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400" u="sng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sng" strike="noStrike" cap="none" normalizeH="0" baseline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sng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Ребёнку трудно осознать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что он подвергся телесному наказанию из-за своего неверного поведения. Для него гораздо естественнее считать, что такое наказание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это проявление гнева или нелюбви со стороны того, кто его наказал.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sng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Ребёнку важно чувствовать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что родители желают ему добра, а детям, которых ударили, порой трудно не потерять веру в добрые намерения родителей.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sng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 тех, кого в детстве били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душевная рана не заживает в течение многих лет. Нередко они не могут избавиться от чувства боли и обиды и во взрослом состоянии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395536" y="476672"/>
            <a:ext cx="8748464" cy="618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Мы можем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Привить детям самостоятельность и чувство ответственности.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Воспитывать в детях послушание и самообладание.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Установить для детей чёткие рамки поведения, применяя систему поощрений и наказаний (за исключением телесных) и следуя за тем, чтобы 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воздаяние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было справедливо и логически вытекало из поступков детей.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107504" y="260648"/>
            <a:ext cx="9144000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60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Уважаемые папы и мамы!</a:t>
            </a:r>
            <a:endParaRPr kumimoji="0" lang="en-US" sz="4000" b="1" i="1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46088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Помните!</a:t>
            </a:r>
            <a:endParaRPr kumimoji="0" lang="en-US" sz="3600" b="1" i="1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46088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600" b="1" i="1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46088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Ваше внимание, любовь и ласка, дружеское участие и расположение могут сделать для вашего ребёнка больше, чем самый дорогой подарок!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</a:endParaRPr>
          </a:p>
          <a:p>
            <a:pPr marL="0" marR="0" lvl="0" indent="446088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Раны унижения и издевательства не заживают годами, шрамы безразличия и игнорирования остаются на всю жизнь!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22</TotalTime>
  <Words>261</Words>
  <Application>Microsoft Office PowerPoint</Application>
  <PresentationFormat>Экран (4:3)</PresentationFormat>
  <Paragraphs>40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Calibri</vt:lpstr>
      <vt:lpstr>Century Gothic</vt:lpstr>
      <vt:lpstr>Times New Roman</vt:lpstr>
      <vt:lpstr>Wingdings 3</vt:lpstr>
      <vt:lpstr>Легкий дым</vt:lpstr>
      <vt:lpstr>   Поощрение и наказание в семье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Поощрение и наказание в семье»</dc:title>
  <dc:creator>XTreme</dc:creator>
  <cp:lastModifiedBy>Света</cp:lastModifiedBy>
  <cp:revision>6</cp:revision>
  <dcterms:created xsi:type="dcterms:W3CDTF">2011-06-08T09:19:09Z</dcterms:created>
  <dcterms:modified xsi:type="dcterms:W3CDTF">2018-10-16T17:15:35Z</dcterms:modified>
</cp:coreProperties>
</file>